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0C75AA-3D30-5CB6-4C1D-4AD18C088ECC}" v="987" dt="2022-09-11T17:38:56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2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6266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19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062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2302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2523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60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202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0865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991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24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9/11/2022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9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5" r:id="rId6"/>
    <p:sldLayoutId id="2147483730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uk-UA" dirty="0">
                <a:latin typeface="Century Gothic"/>
              </a:rPr>
              <a:t>OldSchool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870148" y="3962792"/>
            <a:ext cx="5221185" cy="21021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dirty="0">
                <a:latin typeface="Century Gothic"/>
              </a:rPr>
              <a:t>Кордюк Михайло</a:t>
            </a:r>
            <a:endParaRPr lang="en-US" dirty="0"/>
          </a:p>
          <a:p>
            <a:r>
              <a:rPr lang="uk-UA" dirty="0">
                <a:latin typeface="Century Gothic"/>
              </a:rPr>
              <a:t>Шейка Борис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2B08E-0AC2-28B8-03BB-093A1433DC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6651243" y="1848291"/>
            <a:ext cx="4939504" cy="277847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02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55DE3-3487-6708-F7E4-7817B9FFD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2908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Основа</a:t>
            </a:r>
            <a:r>
              <a:rPr lang="en-US" sz="36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проекту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4CBFB-D25B-3A92-A7FC-507BA6F8D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 err="1">
                <a:latin typeface="Century Gothic"/>
              </a:rPr>
              <a:t>OldSchool</a:t>
            </a:r>
            <a:r>
              <a:rPr lang="en-US" sz="2400" dirty="0">
                <a:latin typeface="Century Gothic"/>
              </a:rPr>
              <a:t> - </a:t>
            </a:r>
            <a:r>
              <a:rPr lang="en-US" sz="2400" dirty="0" err="1">
                <a:latin typeface="Century Gothic"/>
              </a:rPr>
              <a:t>це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проект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основна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ціль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розробити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десктопну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аплікацію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для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компʼютерів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найменших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найбільших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потужностей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давши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можливість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усім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бажаючим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повернутися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навіть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вперше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познайомитися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зі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світом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таких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: Snake, Pong 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Tetris.</a:t>
            </a:r>
            <a:endParaRPr lang="en-US" sz="240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5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DDBA9-D45D-17C2-D62B-36D58EC2C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7526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Цілі</a:t>
            </a:r>
            <a:r>
              <a:rPr lang="en-US" sz="36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проекту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937FC-B2C1-96E9-56C6-0EBCC432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32321" cy="5585619"/>
          </a:xfrm>
        </p:spPr>
        <p:txBody>
          <a:bodyPr anchor="ctr">
            <a:normAutofit/>
          </a:bodyPr>
          <a:lstStyle/>
          <a:p>
            <a:r>
              <a:rPr lang="en-US" sz="2400" b="1" dirty="0" err="1">
                <a:latin typeface="Century Gothic"/>
              </a:rPr>
              <a:t>Основна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ціль</a:t>
            </a:r>
            <a:r>
              <a:rPr lang="en-US" sz="2400" dirty="0">
                <a:latin typeface="Century Gothic"/>
              </a:rPr>
              <a:t> - </a:t>
            </a:r>
            <a:r>
              <a:rPr lang="en-US" sz="2400" dirty="0" err="1">
                <a:latin typeface="Century Gothic"/>
              </a:rPr>
              <a:t>дати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можливість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кожному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охочому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отримати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задоволення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атмосферних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жанру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.</a:t>
            </a:r>
          </a:p>
          <a:p>
            <a:r>
              <a:rPr lang="en-US" sz="2400" b="1" dirty="0" err="1">
                <a:latin typeface="Century Gothic"/>
              </a:rPr>
              <a:t>Основні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користувачі</a:t>
            </a:r>
            <a:r>
              <a:rPr lang="en-US" sz="2400" dirty="0">
                <a:latin typeface="Century Gothic"/>
              </a:rPr>
              <a:t> - </a:t>
            </a:r>
            <a:r>
              <a:rPr lang="en-US" sz="2400" dirty="0" err="1">
                <a:latin typeface="Century Gothic"/>
              </a:rPr>
              <a:t>люди</a:t>
            </a:r>
            <a:r>
              <a:rPr lang="en-US" sz="2400" dirty="0">
                <a:latin typeface="Century Gothic"/>
              </a:rPr>
              <a:t> 30+ 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їх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діти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тобто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майбутні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гравці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жанру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вже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бувалі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геймери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які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хочуть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поностальгувати</a:t>
            </a:r>
            <a:r>
              <a:rPr lang="en-US" sz="2400" dirty="0">
                <a:latin typeface="Century Gothic"/>
                <a:ea typeface="+mn-lt"/>
                <a:cs typeface="+mn-lt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та</a:t>
            </a:r>
            <a:r>
              <a:rPr lang="en-US" sz="2400" dirty="0">
                <a:latin typeface="Century Gothic"/>
                <a:ea typeface="+mn-lt"/>
                <a:cs typeface="+mn-lt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при</a:t>
            </a:r>
            <a:r>
              <a:rPr lang="en-US" sz="2400" dirty="0" err="1">
                <a:latin typeface="Century Gothic"/>
              </a:rPr>
              <a:t>гадати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собі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це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було</a:t>
            </a:r>
            <a:r>
              <a:rPr lang="en-US" sz="2400" dirty="0">
                <a:latin typeface="Century Gothic"/>
              </a:rPr>
              <a:t>.</a:t>
            </a:r>
          </a:p>
          <a:p>
            <a:r>
              <a:rPr lang="en-US" sz="2400" b="1" dirty="0" err="1">
                <a:latin typeface="Century Gothic"/>
              </a:rPr>
              <a:t>Основна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вимога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проекту</a:t>
            </a:r>
            <a:r>
              <a:rPr lang="en-US" sz="2400" dirty="0">
                <a:latin typeface="Century Gothic"/>
              </a:rPr>
              <a:t> - </a:t>
            </a:r>
            <a:r>
              <a:rPr lang="en-US" sz="2400" dirty="0" err="1">
                <a:latin typeface="Century Gothic"/>
              </a:rPr>
              <a:t>кожен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гравець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має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право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імені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гостя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так</a:t>
            </a:r>
            <a:r>
              <a:rPr lang="en-US" sz="2400" dirty="0">
                <a:latin typeface="Century Gothic"/>
              </a:rPr>
              <a:t> і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унікального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імені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користувача</a:t>
            </a:r>
            <a:r>
              <a:rPr lang="en-US" sz="2400" dirty="0">
                <a:latin typeface="Century Gothic"/>
              </a:rPr>
              <a:t> з  </a:t>
            </a:r>
            <a:r>
              <a:rPr lang="en-US" sz="2400" dirty="0" err="1">
                <a:latin typeface="Century Gothic"/>
              </a:rPr>
              <a:t>власного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аккаунту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для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подальшого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збереження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прогресу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гравця</a:t>
            </a:r>
            <a:r>
              <a:rPr lang="en-US" sz="2400" dirty="0">
                <a:latin typeface="Century Gothic"/>
              </a:rPr>
              <a:t>.</a:t>
            </a: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77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CA38D-740A-ADC9-8A5D-F86BF10E2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7526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Конкуренція</a:t>
            </a:r>
            <a:endParaRPr lang="en-US" sz="360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59AAF-81C4-ADD1-073B-6096A605D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/>
              </a:rPr>
              <a:t>В </a:t>
            </a:r>
            <a:r>
              <a:rPr lang="en-US" sz="2400" dirty="0" err="1">
                <a:latin typeface="Century Gothic"/>
              </a:rPr>
              <a:t>нашій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збірці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буде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певний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порядок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легендарних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буде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можливості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пропустити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одну</a:t>
            </a:r>
            <a:r>
              <a:rPr lang="en-US" sz="2400" dirty="0">
                <a:latin typeface="Century Gothic"/>
              </a:rPr>
              <a:t> з </a:t>
            </a:r>
            <a:r>
              <a:rPr lang="en-US" sz="2400" dirty="0" err="1">
                <a:latin typeface="Century Gothic"/>
              </a:rPr>
              <a:t>них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пройшовши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кінця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досягнувши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поставлених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розробниками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результатів</a:t>
            </a:r>
            <a:r>
              <a:rPr lang="en-US" sz="2400" dirty="0">
                <a:latin typeface="Century Gothic"/>
              </a:rPr>
              <a:t>. </a:t>
            </a:r>
            <a:r>
              <a:rPr lang="en-US" sz="2400" dirty="0" err="1">
                <a:latin typeface="Century Gothic"/>
              </a:rPr>
              <a:t>Саме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тому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нашій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аплікації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немає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аналогів</a:t>
            </a:r>
            <a:r>
              <a:rPr lang="en-US" sz="2400" dirty="0">
                <a:latin typeface="Century Gothic"/>
              </a:rPr>
              <a:t>.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343250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Earth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ShapesVTI</vt:lpstr>
      <vt:lpstr>OldSchool</vt:lpstr>
      <vt:lpstr>Основа проекту</vt:lpstr>
      <vt:lpstr>Цілі проекту</vt:lpstr>
      <vt:lpstr>Конкуренція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241</cp:revision>
  <dcterms:created xsi:type="dcterms:W3CDTF">2022-09-11T15:36:21Z</dcterms:created>
  <dcterms:modified xsi:type="dcterms:W3CDTF">2022-09-11T17:41:10Z</dcterms:modified>
</cp:coreProperties>
</file>

<file path=docProps/thumbnail.jpeg>
</file>